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custDataLst>
    <p:tags r:id="rId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1293" y="39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ny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  <p:sp>
        <p:nvSpPr>
          <p:cNvPr id="6" name="Footer Placeholder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Date Placeholder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11/09/2024</a:t>
            </a:fld>
            <a:endParaRPr lang="en-GB"/>
          </a:p>
        </p:txBody>
      </p:sp>
      <p:sp>
        <p:nvSpPr>
          <p:cNvPr id="4" name="Content Placeholder 6">
            <a:extLst>
              <a:ext uri="{FF2B5EF4-FFF2-40B4-BE49-F238E27FC236}">
                <a16:creationId xmlns:a16="http://schemas.microsoft.com/office/drawing/2014/main" id="{208537EB-F873-FBEB-A306-902B2BF823A9}"/>
              </a:ext>
            </a:extLst>
          </p:cNvPr>
          <p:cNvSpPr>
            <a:spLocks noGrp="1"/>
          </p:cNvSpPr>
          <p:nvPr>
            <p:ph sz="half" idx="18" hasCustomPrompt="1"/>
          </p:nvPr>
        </p:nvSpPr>
        <p:spPr>
          <a:xfrm>
            <a:off x="6353524" y="3993536"/>
            <a:ext cx="2333279" cy="21168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text</a:t>
            </a:r>
            <a:endParaRPr lang="en-GB" dirty="0"/>
          </a:p>
        </p:txBody>
      </p:sp>
      <p:sp>
        <p:nvSpPr>
          <p:cNvPr id="8" name="Content Placeholder 5">
            <a:extLst>
              <a:ext uri="{FF2B5EF4-FFF2-40B4-BE49-F238E27FC236}">
                <a16:creationId xmlns:a16="http://schemas.microsoft.com/office/drawing/2014/main" id="{3BD7FFE5-2B4A-F344-4CCF-52A7A4B6F6BA}"/>
              </a:ext>
            </a:extLst>
          </p:cNvPr>
          <p:cNvSpPr>
            <a:spLocks noGrp="1"/>
          </p:cNvSpPr>
          <p:nvPr>
            <p:ph sz="half" idx="16" hasCustomPrompt="1"/>
          </p:nvPr>
        </p:nvSpPr>
        <p:spPr>
          <a:xfrm>
            <a:off x="3405361" y="3993536"/>
            <a:ext cx="2333279" cy="21168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text</a:t>
            </a:r>
            <a:endParaRPr lang="en-GB" dirty="0"/>
          </a:p>
        </p:txBody>
      </p:sp>
      <p:sp>
        <p:nvSpPr>
          <p:cNvPr id="3" name="Content Placeholder 4"/>
          <p:cNvSpPr>
            <a:spLocks noGrp="1"/>
          </p:cNvSpPr>
          <p:nvPr>
            <p:ph sz="half" idx="1" hasCustomPrompt="1"/>
          </p:nvPr>
        </p:nvSpPr>
        <p:spPr>
          <a:xfrm>
            <a:off x="457199" y="3993536"/>
            <a:ext cx="2333279" cy="211683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text</a:t>
            </a:r>
            <a:endParaRPr lang="en-GB" dirty="0"/>
          </a:p>
        </p:txBody>
      </p:sp>
      <p:sp>
        <p:nvSpPr>
          <p:cNvPr id="12" name="Content Placeholder 3">
            <a:extLst>
              <a:ext uri="{FF2B5EF4-FFF2-40B4-BE49-F238E27FC236}">
                <a16:creationId xmlns:a16="http://schemas.microsoft.com/office/drawing/2014/main" id="{7822D25D-56A9-4F15-9C8C-1486B2AD0C2E}"/>
              </a:ext>
            </a:extLst>
          </p:cNvPr>
          <p:cNvSpPr>
            <a:spLocks noGrp="1"/>
          </p:cNvSpPr>
          <p:nvPr>
            <p:ph sz="half" idx="19" hasCustomPrompt="1"/>
          </p:nvPr>
        </p:nvSpPr>
        <p:spPr>
          <a:xfrm>
            <a:off x="6353524" y="1663618"/>
            <a:ext cx="2333279" cy="21168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text</a:t>
            </a:r>
            <a:endParaRPr lang="en-GB" dirty="0"/>
          </a:p>
        </p:txBody>
      </p:sp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81A90DFD-5625-EA90-22BF-C98B48DE9E5E}"/>
              </a:ext>
            </a:extLst>
          </p:cNvPr>
          <p:cNvSpPr>
            <a:spLocks noGrp="1"/>
          </p:cNvSpPr>
          <p:nvPr>
            <p:ph sz="half" idx="17" hasCustomPrompt="1"/>
          </p:nvPr>
        </p:nvSpPr>
        <p:spPr>
          <a:xfrm>
            <a:off x="3405361" y="1663618"/>
            <a:ext cx="2333279" cy="21168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text</a:t>
            </a:r>
            <a:endParaRPr lang="en-GB" dirty="0"/>
          </a:p>
        </p:txBody>
      </p:sp>
      <p:sp>
        <p:nvSpPr>
          <p:cNvPr id="10" name="Content Placeholder 1">
            <a:extLst>
              <a:ext uri="{FF2B5EF4-FFF2-40B4-BE49-F238E27FC236}">
                <a16:creationId xmlns:a16="http://schemas.microsoft.com/office/drawing/2014/main" id="{C09D6DE8-E4D6-1BE9-EE45-1DD7D7E1D03F}"/>
              </a:ext>
            </a:extLst>
          </p:cNvPr>
          <p:cNvSpPr>
            <a:spLocks noGrp="1"/>
          </p:cNvSpPr>
          <p:nvPr>
            <p:ph sz="half" idx="15" hasCustomPrompt="1"/>
          </p:nvPr>
        </p:nvSpPr>
        <p:spPr>
          <a:xfrm>
            <a:off x="457199" y="1672207"/>
            <a:ext cx="2333279" cy="21168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text</a:t>
            </a:r>
            <a:endParaRPr lang="en-GB" dirty="0"/>
          </a:p>
        </p:txBody>
      </p:sp>
      <p:sp>
        <p:nvSpPr>
          <p:cNvPr id="2" name="Title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title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430244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11/09/2024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6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Mark Heckmann</cp:lastModifiedBy>
  <cp:revision>15</cp:revision>
  <dcterms:created xsi:type="dcterms:W3CDTF">2017-02-13T16:18:36Z</dcterms:created>
  <dcterms:modified xsi:type="dcterms:W3CDTF">2024-09-11T10:08:47Z</dcterms:modified>
  <cp:category/>
</cp:coreProperties>
</file>

<file path=docProps/thumbnail.jpeg>
</file>